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59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96401-301C-40EC-A644-656FCBCF3E5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4C3AE-83E6-46A9-895D-D09A397F303B}">
      <dgm:prSet phldrT="[Text]"/>
      <dgm:spPr/>
      <dgm:t>
        <a:bodyPr/>
        <a:lstStyle/>
        <a:p>
          <a:r>
            <a:rPr lang="en-US" dirty="0" smtClean="0"/>
            <a:t>MOSHRM</a:t>
          </a:r>
          <a:endParaRPr lang="en-US" dirty="0"/>
        </a:p>
      </dgm:t>
    </dgm:pt>
    <dgm:pt modelId="{D3B3D317-CAC3-4139-8924-C74B81010B69}" type="parTrans" cxnId="{D63DA3AA-812C-444B-9A38-3390F5F2528E}">
      <dgm:prSet/>
      <dgm:spPr/>
      <dgm:t>
        <a:bodyPr/>
        <a:lstStyle/>
        <a:p>
          <a:endParaRPr lang="en-US"/>
        </a:p>
      </dgm:t>
    </dgm:pt>
    <dgm:pt modelId="{64D58EAD-EE81-4D02-B200-A22EAE5A465F}" type="sibTrans" cxnId="{D63DA3AA-812C-444B-9A38-3390F5F2528E}">
      <dgm:prSet/>
      <dgm:spPr/>
      <dgm:t>
        <a:bodyPr/>
        <a:lstStyle/>
        <a:p>
          <a:endParaRPr lang="en-US"/>
        </a:p>
      </dgm:t>
    </dgm:pt>
    <dgm:pt modelId="{850408B6-90CD-46DF-8DF7-7D6F02F2A50C}">
      <dgm:prSet phldrT="[Text]"/>
      <dgm:spPr/>
      <dgm:t>
        <a:bodyPr/>
        <a:lstStyle/>
        <a:p>
          <a:r>
            <a:rPr lang="en-US" dirty="0" smtClean="0"/>
            <a:t>Stay competitive in job market</a:t>
          </a:r>
          <a:endParaRPr lang="en-US" dirty="0"/>
        </a:p>
      </dgm:t>
    </dgm:pt>
    <dgm:pt modelId="{1FE61372-9DEA-40DF-B890-142D125C391D}" type="parTrans" cxnId="{3868AE54-EFB8-4CBA-B483-F18949F59C16}">
      <dgm:prSet/>
      <dgm:spPr/>
      <dgm:t>
        <a:bodyPr/>
        <a:lstStyle/>
        <a:p>
          <a:endParaRPr lang="en-US"/>
        </a:p>
      </dgm:t>
    </dgm:pt>
    <dgm:pt modelId="{CE7F8F12-285A-457D-9F75-A98A233A0AD9}" type="sibTrans" cxnId="{3868AE54-EFB8-4CBA-B483-F18949F59C16}">
      <dgm:prSet/>
      <dgm:spPr/>
      <dgm:t>
        <a:bodyPr/>
        <a:lstStyle/>
        <a:p>
          <a:endParaRPr lang="en-US"/>
        </a:p>
      </dgm:t>
    </dgm:pt>
    <dgm:pt modelId="{CDD6215B-E479-4372-A15C-7BC23511459E}">
      <dgm:prSet phldrT="[Text]"/>
      <dgm:spPr/>
      <dgm:t>
        <a:bodyPr/>
        <a:lstStyle/>
        <a:p>
          <a:r>
            <a:rPr lang="en-US" dirty="0" smtClean="0"/>
            <a:t>Be the Specialist in OSH Risk Management </a:t>
          </a:r>
          <a:endParaRPr lang="en-US" dirty="0"/>
        </a:p>
      </dgm:t>
    </dgm:pt>
    <dgm:pt modelId="{05D07E1E-135A-45BB-B881-26B9B2694155}" type="parTrans" cxnId="{6EAD66EA-6600-4516-98FF-6A79B00ADB91}">
      <dgm:prSet/>
      <dgm:spPr/>
      <dgm:t>
        <a:bodyPr/>
        <a:lstStyle/>
        <a:p>
          <a:endParaRPr lang="en-US"/>
        </a:p>
      </dgm:t>
    </dgm:pt>
    <dgm:pt modelId="{A71275B5-C53C-4D9E-BB50-24BE846FBAF5}" type="sibTrans" cxnId="{6EAD66EA-6600-4516-98FF-6A79B00ADB91}">
      <dgm:prSet/>
      <dgm:spPr/>
      <dgm:t>
        <a:bodyPr/>
        <a:lstStyle/>
        <a:p>
          <a:endParaRPr lang="en-US"/>
        </a:p>
      </dgm:t>
    </dgm:pt>
    <dgm:pt modelId="{80045678-1F56-4F94-B928-4CCFC2493B54}">
      <dgm:prSet phldrT="[Text]"/>
      <dgm:spPr/>
      <dgm:t>
        <a:bodyPr/>
        <a:lstStyle/>
        <a:p>
          <a:r>
            <a:rPr lang="en-US" dirty="0" smtClean="0"/>
            <a:t>Act as OSH Advisor  and Consultant</a:t>
          </a:r>
          <a:endParaRPr lang="en-US" dirty="0"/>
        </a:p>
      </dgm:t>
    </dgm:pt>
    <dgm:pt modelId="{747E96E0-0DF0-4BC3-9CEC-46D55CB40124}" type="parTrans" cxnId="{01D4DFB0-B004-4448-815C-1DEAAC1BCE16}">
      <dgm:prSet/>
      <dgm:spPr/>
      <dgm:t>
        <a:bodyPr/>
        <a:lstStyle/>
        <a:p>
          <a:endParaRPr lang="en-US"/>
        </a:p>
      </dgm:t>
    </dgm:pt>
    <dgm:pt modelId="{9B3BEC24-2217-4526-BC7D-FE1E46CD3064}" type="sibTrans" cxnId="{01D4DFB0-B004-4448-815C-1DEAAC1BCE16}">
      <dgm:prSet/>
      <dgm:spPr/>
      <dgm:t>
        <a:bodyPr/>
        <a:lstStyle/>
        <a:p>
          <a:endParaRPr lang="en-US"/>
        </a:p>
      </dgm:t>
    </dgm:pt>
    <dgm:pt modelId="{E4C05FAD-3A65-40FF-8770-37B748E69BE5}">
      <dgm:prSet/>
      <dgm:spPr/>
      <dgm:t>
        <a:bodyPr/>
        <a:lstStyle/>
        <a:p>
          <a:r>
            <a:rPr lang="en-US" dirty="0" smtClean="0"/>
            <a:t>Take the lead in OSH risk management</a:t>
          </a:r>
          <a:endParaRPr lang="en-US" dirty="0"/>
        </a:p>
      </dgm:t>
    </dgm:pt>
    <dgm:pt modelId="{13581D69-DC7D-4734-9159-2D30E174F81E}" type="parTrans" cxnId="{CD931F5E-6E35-47D5-9522-CF4D0C23F468}">
      <dgm:prSet/>
      <dgm:spPr/>
    </dgm:pt>
    <dgm:pt modelId="{2221ECA7-FE15-487D-914E-96B2CB83BD04}" type="sibTrans" cxnId="{CD931F5E-6E35-47D5-9522-CF4D0C23F468}">
      <dgm:prSet/>
      <dgm:spPr/>
    </dgm:pt>
    <dgm:pt modelId="{8B3CC319-5653-4179-8E1A-943DD4A3FA36}" type="pres">
      <dgm:prSet presAssocID="{DE896401-301C-40EC-A644-656FCBCF3E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0E17A-2672-44DA-944E-47871E079477}" type="pres">
      <dgm:prSet presAssocID="{D754C3AE-83E6-46A9-895D-D09A397F303B}" presName="centerShape" presStyleLbl="node0" presStyleIdx="0" presStyleCnt="1"/>
      <dgm:spPr/>
      <dgm:t>
        <a:bodyPr/>
        <a:lstStyle/>
        <a:p>
          <a:endParaRPr lang="en-US"/>
        </a:p>
      </dgm:t>
    </dgm:pt>
    <dgm:pt modelId="{7FEAE065-E961-472E-B37D-471873F1FCE2}" type="pres">
      <dgm:prSet presAssocID="{1FE61372-9DEA-40DF-B890-142D125C391D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E239632-9CEA-4EAB-9A42-7607804B4616}" type="pres">
      <dgm:prSet presAssocID="{850408B6-90CD-46DF-8DF7-7D6F02F2A5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96AD6-54AF-4F13-BAA0-96B2A532490B}" type="pres">
      <dgm:prSet presAssocID="{05D07E1E-135A-45BB-B881-26B9B269415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438DA68C-70C7-4193-A295-F110CA748769}" type="pres">
      <dgm:prSet presAssocID="{CDD6215B-E479-4372-A15C-7BC2351145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CC17C-3F67-40D0-A334-F36CEB50B2DF}" type="pres">
      <dgm:prSet presAssocID="{747E96E0-0DF0-4BC3-9CEC-46D55CB4012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CB7DAEB-9B38-4ABE-98ED-B8B738593F51}" type="pres">
      <dgm:prSet presAssocID="{80045678-1F56-4F94-B928-4CCFC2493B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7B3CB-68FD-400E-8369-52BDE25D555B}" type="pres">
      <dgm:prSet presAssocID="{13581D69-DC7D-4734-9159-2D30E174F81E}" presName="parTrans" presStyleLbl="bgSibTrans2D1" presStyleIdx="3" presStyleCnt="4"/>
      <dgm:spPr/>
    </dgm:pt>
    <dgm:pt modelId="{36651A24-90B0-4E6D-9F62-C6BEFA0C88F3}" type="pres">
      <dgm:prSet presAssocID="{E4C05FAD-3A65-40FF-8770-37B748E69B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8AE54-EFB8-4CBA-B483-F18949F59C16}" srcId="{D754C3AE-83E6-46A9-895D-D09A397F303B}" destId="{850408B6-90CD-46DF-8DF7-7D6F02F2A50C}" srcOrd="0" destOrd="0" parTransId="{1FE61372-9DEA-40DF-B890-142D125C391D}" sibTransId="{CE7F8F12-285A-457D-9F75-A98A233A0AD9}"/>
    <dgm:cxn modelId="{843AADC8-59B5-44EF-9C5A-A67DFA3423AB}" type="presOf" srcId="{CDD6215B-E479-4372-A15C-7BC23511459E}" destId="{438DA68C-70C7-4193-A295-F110CA748769}" srcOrd="0" destOrd="0" presId="urn:microsoft.com/office/officeart/2005/8/layout/radial4"/>
    <dgm:cxn modelId="{0DCD099F-D870-4AC7-A8E8-046E0CCAC626}" type="presOf" srcId="{850408B6-90CD-46DF-8DF7-7D6F02F2A50C}" destId="{CE239632-9CEA-4EAB-9A42-7607804B4616}" srcOrd="0" destOrd="0" presId="urn:microsoft.com/office/officeart/2005/8/layout/radial4"/>
    <dgm:cxn modelId="{01D4DFB0-B004-4448-815C-1DEAAC1BCE16}" srcId="{D754C3AE-83E6-46A9-895D-D09A397F303B}" destId="{80045678-1F56-4F94-B928-4CCFC2493B54}" srcOrd="2" destOrd="0" parTransId="{747E96E0-0DF0-4BC3-9CEC-46D55CB40124}" sibTransId="{9B3BEC24-2217-4526-BC7D-FE1E46CD3064}"/>
    <dgm:cxn modelId="{D63DA3AA-812C-444B-9A38-3390F5F2528E}" srcId="{DE896401-301C-40EC-A644-656FCBCF3E54}" destId="{D754C3AE-83E6-46A9-895D-D09A397F303B}" srcOrd="0" destOrd="0" parTransId="{D3B3D317-CAC3-4139-8924-C74B81010B69}" sibTransId="{64D58EAD-EE81-4D02-B200-A22EAE5A465F}"/>
    <dgm:cxn modelId="{AF12DE28-27D6-41B2-86AA-723C555F80C5}" type="presOf" srcId="{DE896401-301C-40EC-A644-656FCBCF3E54}" destId="{8B3CC319-5653-4179-8E1A-943DD4A3FA36}" srcOrd="0" destOrd="0" presId="urn:microsoft.com/office/officeart/2005/8/layout/radial4"/>
    <dgm:cxn modelId="{4B9C2191-032D-4042-8003-2F89DDFF9FC1}" type="presOf" srcId="{D754C3AE-83E6-46A9-895D-D09A397F303B}" destId="{93D0E17A-2672-44DA-944E-47871E079477}" srcOrd="0" destOrd="0" presId="urn:microsoft.com/office/officeart/2005/8/layout/radial4"/>
    <dgm:cxn modelId="{CD931F5E-6E35-47D5-9522-CF4D0C23F468}" srcId="{D754C3AE-83E6-46A9-895D-D09A397F303B}" destId="{E4C05FAD-3A65-40FF-8770-37B748E69BE5}" srcOrd="3" destOrd="0" parTransId="{13581D69-DC7D-4734-9159-2D30E174F81E}" sibTransId="{2221ECA7-FE15-487D-914E-96B2CB83BD04}"/>
    <dgm:cxn modelId="{274BCAA3-51C2-4561-80A5-B0D5EFA1088B}" type="presOf" srcId="{747E96E0-0DF0-4BC3-9CEC-46D55CB40124}" destId="{CF3CC17C-3F67-40D0-A334-F36CEB50B2DF}" srcOrd="0" destOrd="0" presId="urn:microsoft.com/office/officeart/2005/8/layout/radial4"/>
    <dgm:cxn modelId="{AA944A54-E884-4A6A-AF7F-10A7B76A0995}" type="presOf" srcId="{1FE61372-9DEA-40DF-B890-142D125C391D}" destId="{7FEAE065-E961-472E-B37D-471873F1FCE2}" srcOrd="0" destOrd="0" presId="urn:microsoft.com/office/officeart/2005/8/layout/radial4"/>
    <dgm:cxn modelId="{6EAD66EA-6600-4516-98FF-6A79B00ADB91}" srcId="{D754C3AE-83E6-46A9-895D-D09A397F303B}" destId="{CDD6215B-E479-4372-A15C-7BC23511459E}" srcOrd="1" destOrd="0" parTransId="{05D07E1E-135A-45BB-B881-26B9B2694155}" sibTransId="{A71275B5-C53C-4D9E-BB50-24BE846FBAF5}"/>
    <dgm:cxn modelId="{4567AC8F-0BC3-4833-812A-4BBBDE21001F}" type="presOf" srcId="{80045678-1F56-4F94-B928-4CCFC2493B54}" destId="{CCB7DAEB-9B38-4ABE-98ED-B8B738593F51}" srcOrd="0" destOrd="0" presId="urn:microsoft.com/office/officeart/2005/8/layout/radial4"/>
    <dgm:cxn modelId="{C208BC68-C7BC-4540-91A9-8FDCD8B89E3B}" type="presOf" srcId="{05D07E1E-135A-45BB-B881-26B9B2694155}" destId="{09D96AD6-54AF-4F13-BAA0-96B2A532490B}" srcOrd="0" destOrd="0" presId="urn:microsoft.com/office/officeart/2005/8/layout/radial4"/>
    <dgm:cxn modelId="{2C6E4DBB-76C9-4919-BF5C-05C9156E0AFF}" type="presOf" srcId="{E4C05FAD-3A65-40FF-8770-37B748E69BE5}" destId="{36651A24-90B0-4E6D-9F62-C6BEFA0C88F3}" srcOrd="0" destOrd="0" presId="urn:microsoft.com/office/officeart/2005/8/layout/radial4"/>
    <dgm:cxn modelId="{4FDFC9D2-26FA-40B0-BC0F-4FFF5DF1FEEA}" type="presOf" srcId="{13581D69-DC7D-4734-9159-2D30E174F81E}" destId="{DC97B3CB-68FD-400E-8369-52BDE25D555B}" srcOrd="0" destOrd="0" presId="urn:microsoft.com/office/officeart/2005/8/layout/radial4"/>
    <dgm:cxn modelId="{9115F00F-B9CC-4EE8-936A-FAC50FFB612D}" type="presParOf" srcId="{8B3CC319-5653-4179-8E1A-943DD4A3FA36}" destId="{93D0E17A-2672-44DA-944E-47871E079477}" srcOrd="0" destOrd="0" presId="urn:microsoft.com/office/officeart/2005/8/layout/radial4"/>
    <dgm:cxn modelId="{A52B0FC0-5413-47E0-8150-ECB27E471FC1}" type="presParOf" srcId="{8B3CC319-5653-4179-8E1A-943DD4A3FA36}" destId="{7FEAE065-E961-472E-B37D-471873F1FCE2}" srcOrd="1" destOrd="0" presId="urn:microsoft.com/office/officeart/2005/8/layout/radial4"/>
    <dgm:cxn modelId="{F9328361-7CC6-4D78-9D0E-F090726E5B45}" type="presParOf" srcId="{8B3CC319-5653-4179-8E1A-943DD4A3FA36}" destId="{CE239632-9CEA-4EAB-9A42-7607804B4616}" srcOrd="2" destOrd="0" presId="urn:microsoft.com/office/officeart/2005/8/layout/radial4"/>
    <dgm:cxn modelId="{A64089C0-009F-47EE-98CA-2D9BC11E862A}" type="presParOf" srcId="{8B3CC319-5653-4179-8E1A-943DD4A3FA36}" destId="{09D96AD6-54AF-4F13-BAA0-96B2A532490B}" srcOrd="3" destOrd="0" presId="urn:microsoft.com/office/officeart/2005/8/layout/radial4"/>
    <dgm:cxn modelId="{AA457196-E3BE-4160-87E7-BAFBB4C191A7}" type="presParOf" srcId="{8B3CC319-5653-4179-8E1A-943DD4A3FA36}" destId="{438DA68C-70C7-4193-A295-F110CA748769}" srcOrd="4" destOrd="0" presId="urn:microsoft.com/office/officeart/2005/8/layout/radial4"/>
    <dgm:cxn modelId="{B8A9B58A-304A-42C0-ADD2-6E6A770D4FD6}" type="presParOf" srcId="{8B3CC319-5653-4179-8E1A-943DD4A3FA36}" destId="{CF3CC17C-3F67-40D0-A334-F36CEB50B2DF}" srcOrd="5" destOrd="0" presId="urn:microsoft.com/office/officeart/2005/8/layout/radial4"/>
    <dgm:cxn modelId="{9C086B25-E6DE-423D-86F0-7473048B914A}" type="presParOf" srcId="{8B3CC319-5653-4179-8E1A-943DD4A3FA36}" destId="{CCB7DAEB-9B38-4ABE-98ED-B8B738593F51}" srcOrd="6" destOrd="0" presId="urn:microsoft.com/office/officeart/2005/8/layout/radial4"/>
    <dgm:cxn modelId="{5440A08F-2FEB-456F-A4EA-D00D931C2A18}" type="presParOf" srcId="{8B3CC319-5653-4179-8E1A-943DD4A3FA36}" destId="{DC97B3CB-68FD-400E-8369-52BDE25D555B}" srcOrd="7" destOrd="0" presId="urn:microsoft.com/office/officeart/2005/8/layout/radial4"/>
    <dgm:cxn modelId="{6990878F-1832-4C02-BA54-62C818D1EE73}" type="presParOf" srcId="{8B3CC319-5653-4179-8E1A-943DD4A3FA36}" destId="{36651A24-90B0-4E6D-9F62-C6BEFA0C88F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0E17A-2672-44DA-944E-47871E079477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MOSHRM</a:t>
          </a:r>
          <a:endParaRPr lang="en-US" sz="3000" kern="1200" dirty="0"/>
        </a:p>
      </dsp:txBody>
      <dsp:txXfrm>
        <a:off x="3009228" y="2313678"/>
        <a:ext cx="2211142" cy="2211142"/>
      </dsp:txXfrm>
    </dsp:sp>
    <dsp:sp modelId="{7FEAE065-E961-472E-B37D-471873F1FCE2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39632-9CEA-4EAB-9A42-7607804B4616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Stay competitive in job market</a:t>
          </a:r>
          <a:endParaRPr lang="en-US" sz="2600" kern="1200" dirty="0"/>
        </a:p>
      </dsp:txBody>
      <dsp:txXfrm>
        <a:off x="317059" y="1842838"/>
        <a:ext cx="2100585" cy="1680468"/>
      </dsp:txXfrm>
    </dsp:sp>
    <dsp:sp modelId="{09D96AD6-54AF-4F13-BAA0-96B2A532490B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DA68C-70C7-4193-A295-F110CA748769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 the Specialist in OSH Risk Management </a:t>
          </a:r>
          <a:endParaRPr lang="en-US" sz="2600" kern="1200" dirty="0"/>
        </a:p>
      </dsp:txBody>
      <dsp:txXfrm>
        <a:off x="1862425" y="1142"/>
        <a:ext cx="2100585" cy="1680468"/>
      </dsp:txXfrm>
    </dsp:sp>
    <dsp:sp modelId="{CF3CC17C-3F67-40D0-A334-F36CEB50B2DF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7DAEB-9B38-4ABE-98ED-B8B738593F51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Act as OSH Advisor  and Consultant</a:t>
          </a:r>
          <a:endParaRPr lang="en-US" sz="2600" kern="1200" dirty="0"/>
        </a:p>
      </dsp:txBody>
      <dsp:txXfrm>
        <a:off x="4266589" y="1142"/>
        <a:ext cx="2100585" cy="1680468"/>
      </dsp:txXfrm>
    </dsp:sp>
    <dsp:sp modelId="{DC97B3CB-68FD-400E-8369-52BDE25D555B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51A24-90B0-4E6D-9F62-C6BEFA0C88F3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Take the lead in OSH risk management</a:t>
          </a:r>
          <a:endParaRPr lang="en-US" sz="2600" kern="1200" dirty="0"/>
        </a:p>
      </dsp:txBody>
      <dsp:txXfrm>
        <a:off x="5811955" y="1842838"/>
        <a:ext cx="2100585" cy="16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D88F-F3DD-4730-9909-96CAFACBE22E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646A-61DD-47EE-874F-6A2E44EEF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32313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/>
              <a:t>   TAKE THE LEAD 	</a:t>
            </a:r>
            <a:br>
              <a:rPr lang="en-US" b="1" dirty="0" smtClean="0"/>
            </a:br>
            <a:r>
              <a:rPr lang="en-US" b="1" dirty="0" smtClean="0"/>
              <a:t>                             with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971800"/>
            <a:ext cx="33528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MOSHRM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59109"/>
            <a:ext cx="4267200" cy="35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4267200" cy="1470025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0"/>
            <a:ext cx="4171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4581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5567" y="2209800"/>
            <a:ext cx="12484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019175"/>
            <a:ext cx="717073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897" y="0"/>
            <a:ext cx="220010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24450"/>
            <a:ext cx="2971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MOSHRM?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PROGRAMME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752600"/>
            <a:ext cx="6781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MQA/FA </a:t>
            </a:r>
            <a:r>
              <a:rPr lang="en-US" sz="3600" b="1" dirty="0"/>
              <a:t>0538</a:t>
            </a:r>
          </a:p>
          <a:p>
            <a:pPr marL="0" indent="0" algn="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JPA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</a:p>
          <a:p>
            <a:pPr marL="0" indent="0" algn="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(JKKP IS 127/438/3/75)</a:t>
            </a:r>
            <a:r>
              <a:rPr lang="en-US" sz="3600" b="1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228" y="1600201"/>
            <a:ext cx="12754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12754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724400"/>
            <a:ext cx="12754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PROGRAMME EDUCATIONAL OBJECTIVES (PEOs)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23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PEOs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Description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PEO1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Knowledgeable and competent in occupational safety and health discipline in-line with the industry requirement.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PEO2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in communication and social skills for good teamwork and demonstrate skillful leadership quality in managing occupational safety and health matters in an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PEO3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Capable to solve occupational safety and health problems innovatively, statistically and ethically through sustainable risk management approach.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PEO4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Able to demonstrate entrepreneurship skills and incorporate information management and life long learning for successful career development in occupational safety and health.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PROGRAMME LEARNING OUTCOMES (PLOs)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905000"/>
          <a:ext cx="8153401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63"/>
                <a:gridCol w="6624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the relevant occupational safety and health body of knowledge in professional practice to solve real-world projects.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critical thinking skills for decision making logically, analytically and creatively based on sound facts and ideas.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the skills and principles of lifelong learning in their academic and career development in occupational safety and health. 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an appropriate social skills in occupational safety and health.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 creative and innovative ideas effectively with team members and stakeholders for continually improve occupational safety and health performance.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PROGRAMME LEARNING OUTCOMES (PLOs)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905000"/>
          <a:ext cx="8153401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63"/>
                <a:gridCol w="6624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Appreciate digital technology to support and enhance occupational safety and health management.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Appreciate data relating to statistical technique and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activities.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 leadership in managing risk and taking full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responsibilty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the success of the preventive culture. 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sustainable occupational safety and health risk management skills.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innovative entrepreneurial skills that benefits both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industry.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PLO11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 safety and health risks in accordance to ethical and legal practices.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IN MOSHRM?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239886" cy="55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5105400" cy="252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MOSHRM ASSESSMENT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14400"/>
          <a:ext cx="8762999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803"/>
                <a:gridCol w="3311408"/>
                <a:gridCol w="2016266"/>
                <a:gridCol w="16285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SMRK5103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SMOL5203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OSH Legislation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SMOM5103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SMSS5203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Six</a:t>
                      </a:r>
                      <a:r>
                        <a:rPr lang="en-US" baseline="0" dirty="0" smtClean="0"/>
                        <a:t> Sigma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SMOH5103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Occupational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SMEC5103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Ergonomics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SMPS5103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Safety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SMMH5203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Managing</a:t>
                      </a:r>
                      <a:r>
                        <a:rPr lang="en-US" baseline="0" dirty="0" smtClean="0"/>
                        <a:t> Safety Hazards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SMRM5203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and Technical Research 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SMIH5103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Occupational Hygiene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SMEP5203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SMSM5203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SMOP5206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 Project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</a:t>
                      </a:r>
                      <a:r>
                        <a:rPr lang="en-US" baseline="0" dirty="0" smtClean="0"/>
                        <a:t> Project + Presentation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419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TAKE THE LEAD                                with </vt:lpstr>
      <vt:lpstr>Slide 2</vt:lpstr>
      <vt:lpstr>WHY MOSHRM?</vt:lpstr>
      <vt:lpstr>PROGRAMME RECOGNITION</vt:lpstr>
      <vt:lpstr>PROGRAMME EDUCATIONAL OBJECTIVES (PEOs)</vt:lpstr>
      <vt:lpstr>PROGRAMME LEARNING OUTCOMES (PLOs)</vt:lpstr>
      <vt:lpstr>PROGRAMME LEARNING OUTCOMES (PLOs)</vt:lpstr>
      <vt:lpstr>WHAT IS IN MOSHRM?</vt:lpstr>
      <vt:lpstr>MOSHRM ASSESSMENT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THE LEAD</dc:title>
  <dc:creator>User</dc:creator>
  <cp:lastModifiedBy>OUM</cp:lastModifiedBy>
  <cp:revision>38</cp:revision>
  <dcterms:created xsi:type="dcterms:W3CDTF">2020-06-04T00:43:22Z</dcterms:created>
  <dcterms:modified xsi:type="dcterms:W3CDTF">2021-05-18T09:38:07Z</dcterms:modified>
</cp:coreProperties>
</file>